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147482724" r:id="rId2"/>
    <p:sldId id="27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odule 1" id="{36A90D39-525C-4F9F-917E-13733E14DF72}">
          <p14:sldIdLst>
            <p14:sldId id="2147482724"/>
            <p14:sldId id="279"/>
          </p14:sldIdLst>
        </p14:section>
        <p14:section name="Default Section" id="{241715C3-0579-40F4-ADB6-A14F9710E54C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2.jpeg>
</file>

<file path=ppt/media/image3.png>
</file>

<file path=ppt/media/image4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BDA091-38F4-415E-A02E-936949EC607E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4BE666-B836-49B4-B68A-023B41A92C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572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78DFAE-3DF1-880A-635B-8934AE83C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3B20D0-FFA0-155D-12B7-1E66823D79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6EB019-8BD9-2E57-27F2-D39E49330A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1D0494B2-6C6B-A9FA-D117-7B0415B1307A}"/>
              </a:ext>
            </a:extLst>
          </p:cNvPr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4A530-6377-840F-840C-63CB683F9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Aptos" panose="02110004020202020204"/>
                <a:ea typeface="Segoe UI" pitchFamily="34" charset="0"/>
                <a:cs typeface="+mn-cs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DF934AA-1DD5-2199-291F-6D4D9D033A08}"/>
              </a:ext>
            </a:extLst>
          </p:cNvPr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C61DAB-D93E-49CA-B245-379601CFE8D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5/15/2025 9:13 AM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C55F70-D59B-B0CB-D8FB-9C69126A6B7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5525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97D66-8E37-435E-0C63-C24FE83F1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E0B86-151D-9B9C-AF10-FB9DD5E7AB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BDF04-4BAB-8838-7370-8B74F47EB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5B3AA-C397-4AE6-AE44-1973BB356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83A9F-851B-F81E-0584-9172B3EA3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145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AA70C-A3C4-7C02-81E3-05FB1CB83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4FA2F2-1F9E-ABFF-129B-E98BC02599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72CA3-B75C-D08C-FF33-BC8694E74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11675-712C-45BA-A3DD-936BE5FF7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32D0D-EFDB-550C-62E0-685558777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065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CBAAFC-48CD-8BEC-A1FB-1B3E4BFF8D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25B469-4584-FD0C-DE32-58C8E1C43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76101-0776-9CA2-20C0-98C7EA011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C2D3A-69B3-DBCF-BF63-4C8589F90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6444E-7286-D033-D084-6A4592074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11034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gra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b="1" i="0" spc="-50" baseline="0">
                <a:solidFill>
                  <a:schemeClr val="tx1"/>
                </a:solidFill>
                <a:latin typeface="Segoe Sans Display Semibold" pitchFamily="2" charset="0"/>
                <a:cs typeface="Segoe Sans Display" pitchFamily="2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b="0" i="0" spc="0" baseline="0">
                <a:solidFill>
                  <a:schemeClr val="tx1"/>
                </a:solidFill>
                <a:latin typeface="Segoe Sans Display" pitchFamily="2" charset="0"/>
                <a:cs typeface="Segoe Sans Display" pitchFamily="2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E321EF-5297-4BC8-853D-BAA6A1AF47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2043" y="585788"/>
            <a:ext cx="2308795" cy="29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0944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1CBED-585B-6C88-9D7C-050989157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B8336-AE70-F37C-B642-5080E7B80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025D8-19EE-0503-DC4C-5B98F5F16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41C09-4B1B-6227-046D-0A869743B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D1B76-3CA5-1BD2-51E7-B5B882340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0259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76D9D-C037-6351-B131-3FCEB3651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5C9BB-1585-5634-F574-A286F4BC4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5E7796-A237-576E-F722-321501FE3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AAA36B-D81E-8AA0-4E01-F80AC97FF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A1C7F-D123-8DA6-8BFA-B525CA63E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128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7DC14-597B-2641-74A0-367065560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92570-3AFE-6659-03B1-5F93220EF1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1A69B7-8AB2-A7F8-9FE4-3FC30C3E9B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FE95CE-D056-B699-9CAD-646048626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53895B-CB03-AA21-6D06-F5525EB2C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BFF8F-0356-9FD9-9824-D6902CCBA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318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5BA2B-29BD-1CE8-52E6-89EEB4513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A6D47-1C9A-FF11-C3BA-F89EF9FE1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E6F697-FE7C-DDD9-6478-62DD77A8E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BE5C0-0E3F-DCB5-1F51-7E808A787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3F3FE7-23D8-43AC-6F3C-5C915E8391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18B9FC-AE1D-865D-A714-A77116E55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5245D8-504B-1545-F462-382332234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4FB5FF-4454-CE9E-FEAC-F806E9663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949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A02D4-0872-553B-6B5B-8E662BA94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67420E-694D-B7A1-A23E-1FF8CF8ED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7EB9A3-9B68-5EE0-F606-A32C993E0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A7E8B0-913C-D044-AE00-A17DDBAE5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5553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D5E520-4AC9-4ED3-5F85-7372B8C4E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F40975-FE77-D6E7-8037-74165BC06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AF4C1E-901B-A200-24A7-96970DB3B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654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6A953-8AC3-D31B-6FA0-C91F1BCB7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E8D8D-9DB6-AA6E-598C-4928ABDF0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00C4D4-ED83-A84F-FD63-95BC6DD31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9A6759-58EA-6ADF-8ADA-0B5BE0C2E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BE39E-0982-1B39-E4FC-2ACF78ADB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C9C1B0-78F0-5D81-65D6-AEB7836CF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0174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9715F-CFCC-EA65-DBDF-88F9A4B48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467EAC-8AF5-5D6D-C799-0C284999F0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22E5C1-2EBB-E380-7134-940BF5E9F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E8DE76-EEC0-709D-960C-75E92EEAB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F7CE9-2453-EEFC-CB3D-C7C1E2A88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E25220-4190-4E4A-C733-275D528F6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3168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E69F89-3E47-1859-29FC-2D37B0E01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1439B-C710-C9EC-C803-16FDDAADE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DAF12-62CB-C75C-EB4C-4B486BDCEE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E030FC-429F-4055-BAA9-A1F72075F00D}" type="datetimeFigureOut">
              <a:rPr lang="en-GB" smtClean="0"/>
              <a:t>15/05/2025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E3DE6-61C2-0F28-B1B4-BAF0FB1B14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C9667-4B60-F126-F852-8D9DB15FD1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4545E5-1656-4E6D-8E7B-AABE190E30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4627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984800-6F89-1E8A-3DA0-269830ECA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84AC9DBF-9C0E-5752-4A0E-22E7DDF43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Picture 2" descr="A blue and pink background&#10;&#10;Description automatically generated">
              <a:extLst>
                <a:ext uri="{FF2B5EF4-FFF2-40B4-BE49-F238E27FC236}">
                  <a16:creationId xmlns:a16="http://schemas.microsoft.com/office/drawing/2014/main" id="{6F110CD4-E75C-8543-267C-E0C7ACDC8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AFECDAF-E78A-92C4-3FE9-5E0FDD22AE15}"/>
                </a:ext>
              </a:extLst>
            </p:cNvPr>
            <p:cNvSpPr/>
            <p:nvPr/>
          </p:nvSpPr>
          <p:spPr bwMode="auto"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83000">
                  <a:schemeClr val="bg1">
                    <a:alpha val="0"/>
                  </a:schemeClr>
                </a:gs>
                <a:gs pos="35000">
                  <a:schemeClr val="bg1">
                    <a:alpha val="88000"/>
                  </a:schemeClr>
                </a:gs>
              </a:gsLst>
              <a:lin ang="174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C6AEF0E1-5455-CA27-18BC-27D3FCEB0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227772"/>
            <a:ext cx="5069840" cy="5069840"/>
          </a:xfrm>
          <a:prstGeom prst="rect">
            <a:avLst/>
          </a:prstGeom>
          <a:noFill/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2899543B-20E1-A5C8-6141-A00222983A2B}"/>
              </a:ext>
            </a:extLst>
          </p:cNvPr>
          <p:cNvSpPr txBox="1">
            <a:spLocks/>
          </p:cNvSpPr>
          <p:nvPr/>
        </p:nvSpPr>
        <p:spPr>
          <a:xfrm>
            <a:off x="671089" y="921067"/>
            <a:ext cx="5424911" cy="5683249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37318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200" b="0" i="0" u="none" strike="noStrike" kern="1200" cap="none" spc="-21" normalizeH="0" baseline="0" noProof="0" dirty="0">
                <a:ln w="3175">
                  <a:noFill/>
                </a:ln>
                <a:gradFill>
                  <a:gsLst>
                    <a:gs pos="100000">
                      <a:srgbClr val="0078D4">
                        <a:lumMod val="60000"/>
                        <a:lumOff val="40000"/>
                      </a:srgbClr>
                    </a:gs>
                    <a:gs pos="0">
                      <a:srgbClr val="2A446F"/>
                    </a:gs>
                  </a:gsLst>
                  <a:lin ang="27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Module 1 – </a:t>
            </a:r>
            <a:r>
              <a:rPr kumimoji="0" lang="en-GB" sz="3200" b="0" i="0" u="none" strike="noStrike" kern="1200" cap="none" spc="-21" normalizeH="0" baseline="0" noProof="0">
                <a:ln w="3175">
                  <a:noFill/>
                </a:ln>
                <a:gradFill>
                  <a:gsLst>
                    <a:gs pos="100000">
                      <a:srgbClr val="0078D4">
                        <a:lumMod val="60000"/>
                        <a:lumOff val="40000"/>
                      </a:srgbClr>
                    </a:gs>
                    <a:gs pos="0">
                      <a:srgbClr val="2A446F"/>
                    </a:gs>
                  </a:gsLst>
                  <a:lin ang="2700000" scaled="0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Lab Setup</a:t>
            </a:r>
            <a:endParaRPr kumimoji="0" lang="en-GB" sz="3200" b="0" i="0" u="none" strike="noStrike" kern="1200" cap="none" spc="-21" normalizeH="0" baseline="0" noProof="0" dirty="0">
              <a:ln w="3175">
                <a:noFill/>
              </a:ln>
              <a:gradFill>
                <a:gsLst>
                  <a:gs pos="100000">
                    <a:srgbClr val="0078D4">
                      <a:lumMod val="60000"/>
                      <a:lumOff val="40000"/>
                    </a:srgbClr>
                  </a:gs>
                  <a:gs pos="0">
                    <a:srgbClr val="2A446F"/>
                  </a:gs>
                </a:gsLst>
                <a:lin ang="2700000" scaled="0"/>
              </a:gradFill>
              <a:effectLst/>
              <a:uLnTx/>
              <a:uFillTx/>
              <a:latin typeface="Segoe UI Semibold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64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4D1ED25-0B9E-7166-F17A-C303D3D75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8F31E13E-C632-8555-15FA-01FCBFFD623F}"/>
              </a:ext>
            </a:extLst>
          </p:cNvPr>
          <p:cNvSpPr txBox="1">
            <a:spLocks/>
          </p:cNvSpPr>
          <p:nvPr/>
        </p:nvSpPr>
        <p:spPr>
          <a:xfrm>
            <a:off x="557617" y="834242"/>
            <a:ext cx="5767614" cy="615553"/>
          </a:xfrm>
          <a:prstGeom prst="rect">
            <a:avLst/>
          </a:prstGeom>
        </p:spPr>
        <p:txBody>
          <a:bodyPr/>
          <a:lstStyle>
            <a:lvl1pPr algn="l" defTabSz="373183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-21" baseline="0" dirty="0">
                <a:ln w="3175">
                  <a:noFill/>
                </a:ln>
                <a:gradFill>
                  <a:gsLst>
                    <a:gs pos="100000">
                      <a:srgbClr val="0078D4"/>
                    </a:gs>
                    <a:gs pos="0">
                      <a:srgbClr val="2A446F"/>
                    </a:gs>
                  </a:gsLst>
                  <a:lin ang="27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3C422E-B1C0-4B0C-3F65-601267739EA1}"/>
              </a:ext>
            </a:extLst>
          </p:cNvPr>
          <p:cNvSpPr txBox="1">
            <a:spLocks/>
          </p:cNvSpPr>
          <p:nvPr/>
        </p:nvSpPr>
        <p:spPr>
          <a:xfrm>
            <a:off x="954659" y="1284895"/>
            <a:ext cx="6176571" cy="615553"/>
          </a:xfrm>
          <a:prstGeom prst="rect">
            <a:avLst/>
          </a:prstGeom>
        </p:spPr>
        <p:txBody>
          <a:bodyPr/>
          <a:lstStyle>
            <a:lvl1pPr algn="l" defTabSz="373183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-21" baseline="0" dirty="0">
                <a:ln w="3175">
                  <a:noFill/>
                </a:ln>
                <a:gradFill>
                  <a:gsLst>
                    <a:gs pos="100000">
                      <a:srgbClr val="0078D4"/>
                    </a:gs>
                    <a:gs pos="0">
                      <a:srgbClr val="2A446F"/>
                    </a:gs>
                  </a:gsLst>
                  <a:lin ang="27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GB" dirty="0"/>
              <a:t>Go to aka.ms/</a:t>
            </a:r>
            <a:r>
              <a:rPr lang="en-GB" dirty="0" err="1"/>
              <a:t>CSUPurviewBootcamp</a:t>
            </a:r>
            <a:endParaRPr lang="en-GB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8FAC42F7-462D-123B-46A3-879FC9869DE9}"/>
              </a:ext>
            </a:extLst>
          </p:cNvPr>
          <p:cNvSpPr txBox="1">
            <a:spLocks/>
          </p:cNvSpPr>
          <p:nvPr/>
        </p:nvSpPr>
        <p:spPr>
          <a:xfrm>
            <a:off x="1063333" y="2675566"/>
            <a:ext cx="6438746" cy="2753202"/>
          </a:xfrm>
          <a:prstGeom prst="rect">
            <a:avLst/>
          </a:prstGeom>
        </p:spPr>
        <p:txBody>
          <a:bodyPr/>
          <a:lstStyle>
            <a:lvl1pPr algn="l" defTabSz="373183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-21" baseline="0" dirty="0">
                <a:ln w="3175">
                  <a:noFill/>
                </a:ln>
                <a:gradFill>
                  <a:gsLst>
                    <a:gs pos="100000">
                      <a:srgbClr val="0078D4"/>
                    </a:gs>
                    <a:gs pos="0">
                      <a:srgbClr val="2A446F"/>
                    </a:gs>
                  </a:gsLst>
                  <a:lin ang="27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latin typeface="+mn-lt"/>
              </a:rPr>
              <a:t>Verify External Tenant Access</a:t>
            </a:r>
          </a:p>
          <a:p>
            <a:endParaRPr lang="en-GB" sz="2000" dirty="0">
              <a:solidFill>
                <a:schemeClr val="tx1"/>
              </a:solidFill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>
                <a:solidFill>
                  <a:schemeClr val="tx1"/>
                </a:solidFill>
                <a:latin typeface="+mn-lt"/>
              </a:rPr>
              <a:t>Provision </a:t>
            </a:r>
            <a:r>
              <a:rPr lang="en-GB" sz="2000" dirty="0">
                <a:solidFill>
                  <a:schemeClr val="tx1"/>
                </a:solidFill>
                <a:latin typeface="+mn-lt"/>
              </a:rPr>
              <a:t>Microsoft Purview (Enterprise) via UI</a:t>
            </a:r>
          </a:p>
          <a:p>
            <a:endParaRPr lang="en-GB" sz="2000" dirty="0">
              <a:solidFill>
                <a:schemeClr val="tx1"/>
              </a:solidFill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latin typeface="+mn-lt"/>
              </a:rPr>
              <a:t>Deploy </a:t>
            </a:r>
            <a:r>
              <a:rPr lang="en-GB" sz="2000">
                <a:solidFill>
                  <a:schemeClr val="tx1"/>
                </a:solidFill>
                <a:latin typeface="+mn-lt"/>
              </a:rPr>
              <a:t>Azure </a:t>
            </a:r>
            <a:r>
              <a:rPr lang="en-GB" sz="2000" dirty="0">
                <a:solidFill>
                  <a:schemeClr val="tx1"/>
                </a:solidFill>
                <a:latin typeface="+mn-lt"/>
              </a:rPr>
              <a:t>SQL DB with sample </a:t>
            </a:r>
            <a:r>
              <a:rPr lang="en-GB" sz="2000" dirty="0" err="1">
                <a:solidFill>
                  <a:schemeClr val="tx1"/>
                </a:solidFill>
                <a:latin typeface="+mn-lt"/>
              </a:rPr>
              <a:t>AdvWorks</a:t>
            </a:r>
            <a:r>
              <a:rPr lang="en-GB" sz="2000" dirty="0">
                <a:solidFill>
                  <a:schemeClr val="tx1"/>
                </a:solidFill>
                <a:latin typeface="+mn-lt"/>
              </a:rPr>
              <a:t> data via click-2-deploy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Surface Studio">
                <a:extLst>
                  <a:ext uri="{FF2B5EF4-FFF2-40B4-BE49-F238E27FC236}">
                    <a16:creationId xmlns:a16="http://schemas.microsoft.com/office/drawing/2014/main" id="{ACD58F80-4FF3-9BA4-F830-40C8814C6B26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042069" y="2911610"/>
              <a:ext cx="3820100" cy="351328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820100" cy="3513281"/>
                    </a:xfrm>
                    <a:prstGeom prst="rect">
                      <a:avLst/>
                    </a:prstGeom>
                  </am3d:spPr>
                  <am3d:camera>
                    <am3d:pos x="0" y="0" z="702397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60118" d="1000000"/>
                    <am3d:preTrans dx="5587223" dy="-15750189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594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Surface Studio">
                <a:extLst>
                  <a:ext uri="{FF2B5EF4-FFF2-40B4-BE49-F238E27FC236}">
                    <a16:creationId xmlns:a16="http://schemas.microsoft.com/office/drawing/2014/main" id="{ACD58F80-4FF3-9BA4-F830-40C8814C6B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42069" y="2911610"/>
                <a:ext cx="3820100" cy="351328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15547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</Words>
  <Application>Microsoft Office PowerPoint</Application>
  <PresentationFormat>Widescreen</PresentationFormat>
  <Paragraphs>10</Paragraphs>
  <Slides>2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Aptos</vt:lpstr>
      <vt:lpstr>Aptos Display</vt:lpstr>
      <vt:lpstr>Arial</vt:lpstr>
      <vt:lpstr>Segoe Sans Display</vt:lpstr>
      <vt:lpstr>Segoe Sans Display Semibold</vt:lpstr>
      <vt:lpstr>Segoe UI</vt:lpstr>
      <vt:lpstr>Segoe UI Semibold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Edinson Medina</dc:creator>
  <cp:lastModifiedBy>Edinson Medina</cp:lastModifiedBy>
  <cp:revision>1</cp:revision>
  <dcterms:created xsi:type="dcterms:W3CDTF">2025-05-15T08:12:53Z</dcterms:created>
  <dcterms:modified xsi:type="dcterms:W3CDTF">2025-05-15T08:13:51Z</dcterms:modified>
</cp:coreProperties>
</file>

<file path=docProps/thumbnail.jpeg>
</file>